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58" r:id="rId4"/>
    <p:sldId id="270" r:id="rId5"/>
    <p:sldId id="274" r:id="rId6"/>
    <p:sldId id="273" r:id="rId7"/>
    <p:sldId id="272" r:id="rId8"/>
    <p:sldId id="271" r:id="rId9"/>
    <p:sldId id="263" r:id="rId10"/>
    <p:sldId id="265" r:id="rId1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917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10" name="Rettangolo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ttangolo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tangolo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nettore 1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nettore 1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ttangolo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9" name="Rettangolo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nettore 1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nettore 1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ttangolo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nettore 1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6" name="Segnaposto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8" name="Connettore 1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Segnaposto contenuto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21" name="Segnaposto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22" name="Segnaposto numero diapositiva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3" name="Segnaposto piè di pagina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it-IT"/>
              <a:t>Fare clic sull'icona per inserire un'immagine</a:t>
            </a:r>
            <a:endParaRPr kumimoji="0"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nettore 1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nettore 1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Segnaposto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18" name="Segnaposto numero diapositiva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1" name="Segnaposto piè di pagina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  <a:p>
            <a:pPr lvl="1" eaLnBrk="1" latinLnBrk="0" hangingPunct="1"/>
            <a:r>
              <a:rPr kumimoji="0" lang="it-IT"/>
              <a:t>Secondo livello</a:t>
            </a:r>
          </a:p>
          <a:p>
            <a:pPr lvl="2" eaLnBrk="1" latinLnBrk="0" hangingPunct="1"/>
            <a:r>
              <a:rPr kumimoji="0" lang="it-IT"/>
              <a:t>Terzo livello</a:t>
            </a:r>
          </a:p>
          <a:p>
            <a:pPr lvl="3" eaLnBrk="1" latinLnBrk="0" hangingPunct="1"/>
            <a:r>
              <a:rPr kumimoji="0" lang="it-IT"/>
              <a:t>Quarto livello</a:t>
            </a:r>
          </a:p>
          <a:p>
            <a:pPr lvl="4" eaLnBrk="1" latinLnBrk="0" hangingPunct="1"/>
            <a:r>
              <a:rPr kumimoji="0" lang="it-IT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Connettore 1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Ticket Manager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Gruppo 3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0969308-6C67-4597-AF5C-93554751C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966695"/>
            <a:ext cx="1894362" cy="189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Principali criticità affrontate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  <a:p>
            <a:r>
              <a:rPr lang="it-IT" sz="3600" dirty="0"/>
              <a:t> </a:t>
            </a:r>
            <a:r>
              <a:rPr lang="it-IT" sz="4000" dirty="0"/>
              <a:t>Utilizzare il codice degli altri</a:t>
            </a:r>
          </a:p>
          <a:p>
            <a:endParaRPr lang="it-IT" sz="3600" dirty="0"/>
          </a:p>
          <a:p>
            <a:r>
              <a:rPr lang="it-IT" sz="3600" dirty="0"/>
              <a:t> </a:t>
            </a:r>
            <a:r>
              <a:rPr lang="it-IT" sz="3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Gestire il flusso di informazioni</a:t>
            </a:r>
          </a:p>
          <a:p>
            <a:endParaRPr lang="it-IT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it-IT" sz="28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sz="3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Gestire gli errori</a:t>
            </a:r>
          </a:p>
          <a:p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it-IT" sz="28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Darsi delle priorità</a:t>
            </a:r>
            <a:endParaRPr lang="it-IT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8100392" y="5661248"/>
            <a:ext cx="648072" cy="566936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788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90506"/>
            <a:ext cx="7467600" cy="1498178"/>
          </a:xfrm>
        </p:spPr>
        <p:txBody>
          <a:bodyPr/>
          <a:lstStyle/>
          <a:p>
            <a:r>
              <a:rPr lang="it-IT" dirty="0"/>
              <a:t>Obiettivo </a:t>
            </a:r>
            <a:br>
              <a:rPr lang="it-IT" dirty="0"/>
            </a:br>
            <a:r>
              <a:rPr lang="it-IT" dirty="0"/>
              <a:t>Principale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457200" y="2636912"/>
            <a:ext cx="4392488" cy="3116960"/>
          </a:xfrm>
        </p:spPr>
        <p:txBody>
          <a:bodyPr/>
          <a:lstStyle/>
          <a:p>
            <a:pPr marL="0" indent="0">
              <a:buNone/>
            </a:pPr>
            <a:endParaRPr lang="it-IT" dirty="0"/>
          </a:p>
          <a:p>
            <a:r>
              <a:rPr lang="it-IT" sz="2800" dirty="0"/>
              <a:t>Velocizzare </a:t>
            </a:r>
            <a:br>
              <a:rPr lang="it-IT" sz="2800" dirty="0"/>
            </a:br>
            <a:r>
              <a:rPr lang="it-IT" sz="2800" dirty="0"/>
              <a:t>rimborsi spese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1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730233A5-0700-4348-A30C-A5D970289981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31BD7BDE-2BE9-4421-AA01-31C14F2041AE}"/>
              </a:ext>
            </a:extLst>
          </p:cNvPr>
          <p:cNvGrpSpPr/>
          <p:nvPr/>
        </p:nvGrpSpPr>
        <p:grpSpPr>
          <a:xfrm>
            <a:off x="4716016" y="309323"/>
            <a:ext cx="3168352" cy="6219311"/>
            <a:chOff x="4932040" y="309323"/>
            <a:chExt cx="3168352" cy="6219311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FBBBAF95-956C-4312-8DCD-775DA0BF8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325833D6-AA58-4B70-A9C9-5FE2870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704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Beneficiari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1331640" y="1988840"/>
            <a:ext cx="5976664" cy="4104456"/>
          </a:xfrm>
        </p:spPr>
        <p:txBody>
          <a:bodyPr>
            <a:normAutofit/>
          </a:bodyPr>
          <a:lstStyle/>
          <a:p>
            <a:r>
              <a:rPr lang="it-IT" sz="4000" dirty="0"/>
              <a:t> </a:t>
            </a:r>
            <a:r>
              <a:rPr lang="it-IT" sz="4100" dirty="0"/>
              <a:t>Utilizzatore</a:t>
            </a:r>
          </a:p>
          <a:p>
            <a:endParaRPr lang="it-IT" sz="3600" dirty="0"/>
          </a:p>
          <a:p>
            <a:r>
              <a:rPr lang="it-IT" sz="3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sz="3000" dirty="0">
                <a:solidFill>
                  <a:schemeClr val="tx2">
                    <a:lumMod val="50000"/>
                  </a:schemeClr>
                </a:solidFill>
              </a:rPr>
              <a:t>Lavoratori</a:t>
            </a:r>
            <a:r>
              <a:rPr lang="it-IT" sz="3000" dirty="0"/>
              <a:t> </a:t>
            </a:r>
            <a:r>
              <a:rPr lang="it-IT" sz="3000" dirty="0">
                <a:solidFill>
                  <a:schemeClr val="tx2">
                    <a:lumMod val="50000"/>
                  </a:schemeClr>
                </a:solidFill>
              </a:rPr>
              <a:t>universitari</a:t>
            </a:r>
          </a:p>
          <a:p>
            <a:endParaRPr lang="it-IT" sz="3600" dirty="0"/>
          </a:p>
          <a:p>
            <a:r>
              <a:rPr lang="it-IT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it-IT" sz="2600" dirty="0">
                <a:solidFill>
                  <a:schemeClr val="tx2">
                    <a:lumMod val="75000"/>
                  </a:schemeClr>
                </a:solidFill>
              </a:rPr>
              <a:t>DEI</a:t>
            </a:r>
          </a:p>
          <a:p>
            <a:endParaRPr lang="it-IT" sz="3200" dirty="0"/>
          </a:p>
          <a:p>
            <a:endParaRPr lang="it-IT" sz="3200" dirty="0"/>
          </a:p>
          <a:p>
            <a:endParaRPr lang="it-IT" sz="3200" dirty="0"/>
          </a:p>
          <a:p>
            <a:endParaRPr lang="it-IT" sz="3200" dirty="0"/>
          </a:p>
        </p:txBody>
      </p:sp>
      <p:sp>
        <p:nvSpPr>
          <p:cNvPr id="8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B64B03B8-B951-405A-9BBD-6D5782B136E6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59767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b="1" dirty="0"/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9A364648-F4AC-4D10-A438-1A7430B92F1A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870F82FD-5C2F-40C6-AB70-0AEA0E8CA4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112AAEA9-B955-4261-BAE9-428BE33E7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A8D01402-2EAB-4F70-9D52-7A683902515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6702" cy="482969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29EEDC0-2CE3-4E61-BC73-CE42F9D8C6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75571"/>
            <a:ext cx="2716702" cy="4829693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47852BF2-32B1-4D0A-BB7B-2D386973269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768" y="970415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65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48AEDBDB-DA79-461D-87E6-4CA6C04DCF64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2EFD8549-4BBB-4EDD-8BBE-E7F2D0362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514B64D-43CD-4B97-B180-5ED4C51C1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9" name="Immagine 18">
            <a:extLst>
              <a:ext uri="{FF2B5EF4-FFF2-40B4-BE49-F238E27FC236}">
                <a16:creationId xmlns:a16="http://schemas.microsoft.com/office/drawing/2014/main" id="{F6420B0B-1F76-4A73-B234-34889F56B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138" y="981653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4246AAA-079A-4B1C-9642-26DCF8B4DF7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58A34AC1-E101-4350-9411-ADCAFE50534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DBB1F26-032F-4DA9-A73B-8EFE9FDC02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7550" cy="4831200"/>
          </a:xfrm>
          <a:prstGeom prst="rect">
            <a:avLst/>
          </a:prstGeom>
        </p:spPr>
      </p:pic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0DBE5390-C2BA-4DBC-9873-275E8725D20A}"/>
              </a:ext>
            </a:extLst>
          </p:cNvPr>
          <p:cNvSpPr/>
          <p:nvPr/>
        </p:nvSpPr>
        <p:spPr>
          <a:xfrm>
            <a:off x="4099521" y="2852936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8446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978DE5FE-38D2-481B-8191-0BFE743A026F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49650985-FF7F-43DE-9006-BF96233CB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6EA64A1B-AC64-4FC6-B208-8E8D7B07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8" name="Immagine 17">
            <a:extLst>
              <a:ext uri="{FF2B5EF4-FFF2-40B4-BE49-F238E27FC236}">
                <a16:creationId xmlns:a16="http://schemas.microsoft.com/office/drawing/2014/main" id="{4F0C0A71-204E-448F-A27A-C4157C6A52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7550" cy="48312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8710C573-A9E3-4A57-93C5-224694379C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02690A8-34D7-4F5B-8991-161D7F20A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138" y="980728"/>
            <a:ext cx="2717550" cy="48312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810F8C7-28A4-41CC-A928-193E1E69BB8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86" y="980728"/>
            <a:ext cx="2721600" cy="48384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B92509C8-3E84-4234-AC2F-1731C09298C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86" y="980728"/>
            <a:ext cx="2721600" cy="4838400"/>
          </a:xfrm>
          <a:prstGeom prst="rect">
            <a:avLst/>
          </a:prstGeom>
        </p:spPr>
      </p:pic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D1F492A4-CF0F-48D0-95D3-3522FC65004B}"/>
              </a:ext>
            </a:extLst>
          </p:cNvPr>
          <p:cNvSpPr/>
          <p:nvPr/>
        </p:nvSpPr>
        <p:spPr>
          <a:xfrm>
            <a:off x="4020272" y="3085655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0132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7CE1ABE2-25AA-409B-9A0C-CA453603C0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74064"/>
            <a:ext cx="2717550" cy="48312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278D613-EAAF-49FF-9D11-83D4ABA387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74064"/>
            <a:ext cx="2721600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>
            <a:off x="6900592" y="1186862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751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it-IT" b="1" dirty="0"/>
              <a:t>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FFAC19E6-0D0C-4D76-8DA6-D08CE1322677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322B740-539B-4068-B68D-C9B930C22A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D1F6F063-0D75-4555-B038-D38C977F8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7" name="Immagine 16">
            <a:extLst>
              <a:ext uri="{FF2B5EF4-FFF2-40B4-BE49-F238E27FC236}">
                <a16:creationId xmlns:a16="http://schemas.microsoft.com/office/drawing/2014/main" id="{EA47D97E-B608-4CB8-AD27-F0A802E04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242" y="980728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5045EA1-16E7-4660-A6DE-0A631EF4807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570FB4A6-0A0A-471B-86C9-38031D69C33F}"/>
              </a:ext>
            </a:extLst>
          </p:cNvPr>
          <p:cNvSpPr/>
          <p:nvPr/>
        </p:nvSpPr>
        <p:spPr>
          <a:xfrm>
            <a:off x="7188624" y="1186862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0732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Realizzazione: </a:t>
            </a:r>
            <a:r>
              <a:rPr lang="it-IT" sz="1800" b="1" dirty="0"/>
              <a:t>Librerie</a:t>
            </a:r>
            <a:endParaRPr lang="it-IT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8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4937FE7-8692-4034-86C8-120A5AA82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475294"/>
              </p:ext>
            </p:extLst>
          </p:nvPr>
        </p:nvGraphicFramePr>
        <p:xfrm>
          <a:off x="611560" y="1628801"/>
          <a:ext cx="7313239" cy="4969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>
                  <a:extLst>
                    <a:ext uri="{9D8B030D-6E8A-4147-A177-3AD203B41FA5}">
                      <a16:colId xmlns:a16="http://schemas.microsoft.com/office/drawing/2014/main" val="1376507853"/>
                    </a:ext>
                  </a:extLst>
                </a:gridCol>
                <a:gridCol w="1711556">
                  <a:extLst>
                    <a:ext uri="{9D8B030D-6E8A-4147-A177-3AD203B41FA5}">
                      <a16:colId xmlns:a16="http://schemas.microsoft.com/office/drawing/2014/main" val="3079120765"/>
                    </a:ext>
                  </a:extLst>
                </a:gridCol>
                <a:gridCol w="1535899">
                  <a:extLst>
                    <a:ext uri="{9D8B030D-6E8A-4147-A177-3AD203B41FA5}">
                      <a16:colId xmlns:a16="http://schemas.microsoft.com/office/drawing/2014/main" val="420764819"/>
                    </a:ext>
                  </a:extLst>
                </a:gridCol>
                <a:gridCol w="2193576">
                  <a:extLst>
                    <a:ext uri="{9D8B030D-6E8A-4147-A177-3AD203B41FA5}">
                      <a16:colId xmlns:a16="http://schemas.microsoft.com/office/drawing/2014/main" val="1145543585"/>
                    </a:ext>
                  </a:extLst>
                </a:gridCol>
              </a:tblGrid>
              <a:tr h="441447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Libreria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Produttore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Utilizzo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Licenza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30573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Room </a:t>
                      </a: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Persistence</a:t>
                      </a: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Library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Google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Database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5722890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Picasso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 err="1"/>
                        <a:t>Square</a:t>
                      </a:r>
                      <a:r>
                        <a:rPr lang="it-IT" sz="2000" dirty="0"/>
                        <a:t> group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Immagini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189394277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 POI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Excel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8097325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Android-FilePicker</a:t>
                      </a:r>
                      <a:endParaRPr kumimoji="0" lang="it-IT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Angad</a:t>
                      </a: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Singh</a:t>
                      </a:r>
                      <a:endParaRPr kumimoji="0" lang="it-IT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Cartelle dispositivo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790700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844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oggia">
  <a:themeElements>
    <a:clrScheme name="Loggia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Loggia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Loggia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553</TotalTime>
  <Words>153</Words>
  <Application>Microsoft Office PowerPoint</Application>
  <PresentationFormat>Presentazione su schermo (4:3)</PresentationFormat>
  <Paragraphs>126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Century Schoolbook</vt:lpstr>
      <vt:lpstr>Wingdings</vt:lpstr>
      <vt:lpstr>Wingdings 2</vt:lpstr>
      <vt:lpstr>Loggia</vt:lpstr>
      <vt:lpstr>Ticket Manager</vt:lpstr>
      <vt:lpstr>Obiettivo  Principale</vt:lpstr>
      <vt:lpstr>Beneficiari</vt:lpstr>
      <vt:lpstr>Come Funziona</vt:lpstr>
      <vt:lpstr>Come Funziona</vt:lpstr>
      <vt:lpstr>Come Funziona</vt:lpstr>
      <vt:lpstr>Come Funziona</vt:lpstr>
      <vt:lpstr>Come Funziona</vt:lpstr>
      <vt:lpstr>Realizzazione: Librerie</vt:lpstr>
      <vt:lpstr>Principali criticità affrontate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User</dc:creator>
  <cp:lastModifiedBy>User</cp:lastModifiedBy>
  <cp:revision>57</cp:revision>
  <dcterms:created xsi:type="dcterms:W3CDTF">2017-12-04T16:09:30Z</dcterms:created>
  <dcterms:modified xsi:type="dcterms:W3CDTF">2018-01-09T18:50:50Z</dcterms:modified>
</cp:coreProperties>
</file>

<file path=docProps/thumbnail.jpeg>
</file>